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C1F1-9BE4-6FBC-A550-B49FF9A8E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D735D0-05DF-284E-6D32-AE8156372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1D688-A74E-B864-83FE-5BC0E6D3B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5FBB3-7C3F-A063-82F5-114755239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B8E0D-69EB-D09E-FDDB-F7C41EA5A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26587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B9087-77F0-4E60-5362-356B7DB53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201A21-5520-1E3B-6079-EF8CBD1E5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0A27F1-1330-12B1-F16D-D0DD44BA5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AE68E-4DCB-BB62-C1EA-915F3826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521CA-4557-2CEC-EA8D-632673BC6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2428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BDE2E2-DA35-609E-6444-925E328EE1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415C04-DE81-410A-FA1D-5155B6FF1E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93E00-E679-AE4B-17ED-4479C9A9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4C429-CB28-D49B-1484-E814D1672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2AD88-6F92-1496-20E3-A2269137E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75977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FF0B1-B8C1-6A14-2DE2-C4D088B77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70BC8-E74C-4890-4A50-7CC44DACF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AF379-CBE4-51E0-7A66-1C65A917A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021E5-E38F-FE10-D42D-638F0E39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D154B-2620-F7E6-DF0E-CB6BC4C3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91812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EE46-8654-138E-1F74-1C75D6DA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9855F-6C9F-DC50-97AE-42D9563488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48C23-A4F2-89BD-E28D-4330B7030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3E7D3-FBAC-CAF1-65E3-2EA81D453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F51206-20BB-11E2-1047-87D8190CB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0546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FBB4F-E7BC-F430-F89B-1327508BD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D84BB-E60F-6E5D-14B0-DBCFE0CA9B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32B8E-4D53-B5BF-7271-BB3ECB62AD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A0A74-6EE0-CA29-FA63-05DDB972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67E15B-2276-0216-6608-E6C97AF65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ACD90-3CEA-7BE0-8418-1C3092EC2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83401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1F8D3-D65E-7F54-B964-70B7376AA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ADD175-0D13-0240-A8F4-940CFEDC1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D2F52-D6FC-BC48-D71C-095B14A970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EB3BE6-A325-6DEA-2F60-831216C200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6D6928-2AC0-F2D2-C47F-03CA83F457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D746DB-BCA3-7802-89F0-CE69BE20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CB561B-37B7-A42A-ED73-E9F4C159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70427C-8F5E-B361-2E97-E602E6797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93060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6F107-D488-8EFD-2904-656660490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1452BA-9D38-03C9-A7CB-86B800F1B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1E69AE-C424-2C7C-0903-0822F10CE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88EBAA-7E65-8D37-DC40-50C67028F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4679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CFD290-7899-2234-D5CF-E30EB5E07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91EDB-9C47-28FD-A1F9-9958D65E9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8AF6F-53CB-DC4A-FA72-FAABFBF87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5690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531AD-24D5-6C57-E8E9-C5230476B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30E3DB-EB8D-2A05-C55C-CDEE6DACAF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06E3DF-C10B-6041-1903-9758ABA1CA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6C78B-0416-BEF6-7C51-7ABE5EC2F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4D2C1-02AC-16B4-1C0C-6CC6D9C18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9E140F-323A-A50E-2ECA-4AE7035BB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49615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80AD-6822-7522-DF5B-AB1AE22E6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142FE7-72A1-8360-312D-C0ABA73780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18527E-1FDB-8581-DF0C-3D1840432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EC94B5-0A85-583B-9D7B-B363151AC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8D87A-E28B-DB3F-1584-85AB8583C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2420F-25E1-2484-B5D4-1BF2A091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3669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5CE965-E2C4-51C8-3624-C76E8DB5C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12F3EE-F19E-0B20-6551-21624BDC60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FAF232-B702-5A79-39CA-06D5802BC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BBB1A-1BB6-44C1-999D-72646D54C663}" type="datetimeFigureOut">
              <a:rPr lang="en-NL" smtClean="0"/>
              <a:t>01/02/2025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49E40C-C769-C9A6-388C-E9F29B2B7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E3A83-4778-ACA4-FCAD-847F1618A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6BC83-127A-44C1-939D-3FEF5B0129F9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8624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E3E9FCB-589D-7662-094A-C9D0E8611AAA}"/>
              </a:ext>
            </a:extLst>
          </p:cNvPr>
          <p:cNvSpPr txBox="1"/>
          <p:nvPr/>
        </p:nvSpPr>
        <p:spPr>
          <a:xfrm>
            <a:off x="2325004" y="351972"/>
            <a:ext cx="2627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DEB publications</a:t>
            </a:r>
            <a:endParaRPr lang="en-NL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C627F9-B5A3-A43E-61EC-48992D610483}"/>
              </a:ext>
            </a:extLst>
          </p:cNvPr>
          <p:cNvSpPr txBox="1"/>
          <p:nvPr/>
        </p:nvSpPr>
        <p:spPr>
          <a:xfrm>
            <a:off x="773410" y="5788479"/>
            <a:ext cx="50666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Exponential growth:  growth in numbers </a:t>
            </a:r>
            <a:r>
              <a:rPr lang="en-US" dirty="0">
                <a:sym typeface="Symbol" panose="05050102010706020507" pitchFamily="18" charset="2"/>
              </a:rPr>
              <a:t> </a:t>
            </a:r>
            <a:r>
              <a:rPr lang="en-US" dirty="0"/>
              <a:t>numbers</a:t>
            </a:r>
          </a:p>
          <a:p>
            <a:r>
              <a:rPr lang="en-US" dirty="0"/>
              <a:t>Applies to first </a:t>
            </a:r>
            <a:r>
              <a:rPr lang="en-US" dirty="0">
                <a:sym typeface="Symbol" panose="05050102010706020507" pitchFamily="18" charset="2"/>
              </a:rPr>
              <a:t> </a:t>
            </a:r>
            <a:r>
              <a:rPr lang="en-US" dirty="0"/>
              <a:t>40 years of DEB development</a:t>
            </a:r>
          </a:p>
          <a:p>
            <a:r>
              <a:rPr lang="en-US" dirty="0"/>
              <a:t>2025/01/31: 9 in 2025</a:t>
            </a:r>
            <a:endParaRPr lang="en-NL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4EF45F1-0EA7-9522-790C-01A0913AF9D1}"/>
              </a:ext>
            </a:extLst>
          </p:cNvPr>
          <p:cNvSpPr txBox="1"/>
          <p:nvPr/>
        </p:nvSpPr>
        <p:spPr>
          <a:xfrm>
            <a:off x="8472370" y="326571"/>
            <a:ext cx="1957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AmP</a:t>
            </a:r>
            <a:r>
              <a:rPr lang="en-US" sz="2800" dirty="0"/>
              <a:t> entries</a:t>
            </a:r>
            <a:endParaRPr lang="en-NL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9D01DFE-F16A-B3C1-BD84-DC2E17B86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20" y="1258227"/>
            <a:ext cx="5333559" cy="399864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35B989-52F5-2C7D-C2FF-B6CFA23852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620" y="1258226"/>
            <a:ext cx="5333559" cy="399864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297ED9A-E497-E4C0-F520-D615BE985FF3}"/>
              </a:ext>
            </a:extLst>
          </p:cNvPr>
          <p:cNvSpPr txBox="1"/>
          <p:nvPr/>
        </p:nvSpPr>
        <p:spPr>
          <a:xfrm>
            <a:off x="7421881" y="5746145"/>
            <a:ext cx="3211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Target for 2025/05/26: </a:t>
            </a:r>
          </a:p>
          <a:p>
            <a:r>
              <a:rPr lang="en-US" dirty="0"/>
              <a:t>6000 entries (probably too high)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713926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ADB9F8B-02BD-CF06-5A93-85F2CCEF0B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4389" y="2345038"/>
            <a:ext cx="4077611" cy="33862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089C7E4-6839-F461-71D7-D4C2CFF81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26707" y="488514"/>
            <a:ext cx="6304767" cy="804341"/>
          </a:xfrm>
        </p:spPr>
        <p:txBody>
          <a:bodyPr>
            <a:normAutofit/>
          </a:bodyPr>
          <a:lstStyle/>
          <a:p>
            <a:r>
              <a:rPr lang="en-US" sz="4000" dirty="0"/>
              <a:t>DEB2025</a:t>
            </a:r>
            <a:endParaRPr lang="en-NL" sz="4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772173-3EFB-FA3D-1024-97322CFA613A}"/>
              </a:ext>
            </a:extLst>
          </p:cNvPr>
          <p:cNvSpPr txBox="1"/>
          <p:nvPr/>
        </p:nvSpPr>
        <p:spPr>
          <a:xfrm>
            <a:off x="5538073" y="2773009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NL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2A89E42-289F-BD3A-BC1D-C6B41C3EEC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289600"/>
              </p:ext>
            </p:extLst>
          </p:nvPr>
        </p:nvGraphicFramePr>
        <p:xfrm>
          <a:off x="335514" y="2372679"/>
          <a:ext cx="8128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47663182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45449094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0561445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214063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Extant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AmP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coverage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539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Chondrichthyes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1188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230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0.19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543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Actinopterygii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26900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2310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0.09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046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Amphibia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6000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207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0.03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55152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Squamata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12162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346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0.03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766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Aves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10000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1005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0.10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6028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Mammalia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5000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733</a:t>
                      </a:r>
                      <a:endParaRPr lang="en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0.15</a:t>
                      </a:r>
                      <a:endParaRPr lang="en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6670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07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D85C395-8D86-2A12-9837-DF1D0CB23D89}"/>
              </a:ext>
            </a:extLst>
          </p:cNvPr>
          <p:cNvSpPr txBox="1"/>
          <p:nvPr/>
        </p:nvSpPr>
        <p:spPr>
          <a:xfrm>
            <a:off x="3309213" y="317626"/>
            <a:ext cx="5991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New developments in </a:t>
            </a:r>
            <a:r>
              <a:rPr lang="en-US" sz="2800" dirty="0" err="1"/>
              <a:t>DEBtool</a:t>
            </a:r>
            <a:r>
              <a:rPr lang="en-US" sz="2800" dirty="0"/>
              <a:t>/</a:t>
            </a:r>
            <a:r>
              <a:rPr lang="en-US" sz="2800" dirty="0" err="1"/>
              <a:t>AmPtool</a:t>
            </a:r>
            <a:endParaRPr lang="en-NL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3A1D5E-239B-A292-E9A9-A7C2152CAF76}"/>
              </a:ext>
            </a:extLst>
          </p:cNvPr>
          <p:cNvSpPr txBox="1"/>
          <p:nvPr/>
        </p:nvSpPr>
        <p:spPr>
          <a:xfrm>
            <a:off x="2492677" y="893381"/>
            <a:ext cx="7672293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AmPtool</a:t>
            </a:r>
            <a:r>
              <a:rPr lang="en-US" dirty="0"/>
              <a:t>/curation/entries2local: copy all entries from </a:t>
            </a:r>
            <a:r>
              <a:rPr lang="en-US" dirty="0" err="1"/>
              <a:t>AmP</a:t>
            </a:r>
            <a:r>
              <a:rPr lang="en-US" dirty="0"/>
              <a:t>-website to local</a:t>
            </a:r>
          </a:p>
          <a:p>
            <a:r>
              <a:rPr lang="en-US" dirty="0"/>
              <a:t>Overleaf/</a:t>
            </a:r>
            <a:r>
              <a:rPr lang="en-US" dirty="0" err="1"/>
              <a:t>AmPsniffer</a:t>
            </a:r>
            <a:r>
              <a:rPr lang="en-US" dirty="0"/>
              <a:t> project: AI-applications?</a:t>
            </a:r>
          </a:p>
          <a:p>
            <a:endParaRPr lang="en-US" dirty="0"/>
          </a:p>
          <a:p>
            <a:r>
              <a:rPr lang="en-US" dirty="0"/>
              <a:t>Graphics</a:t>
            </a:r>
          </a:p>
          <a:p>
            <a:r>
              <a:rPr lang="en-US" dirty="0"/>
              <a:t>  GitHub/SI m-files that were used to create figs in publications</a:t>
            </a:r>
          </a:p>
          <a:p>
            <a:r>
              <a:rPr lang="en-US" dirty="0"/>
              <a:t>  treat {0/1, {labels}}: how to treat figures</a:t>
            </a:r>
          </a:p>
          <a:p>
            <a:r>
              <a:rPr lang="en-US" dirty="0"/>
              <a:t>    </a:t>
            </a:r>
            <a:r>
              <a:rPr lang="en-US" dirty="0" err="1"/>
              <a:t>txtData</a:t>
            </a:r>
            <a:r>
              <a:rPr lang="en-US" dirty="0"/>
              <a:t>.(sub)</a:t>
            </a:r>
            <a:r>
              <a:rPr lang="en-US" dirty="0" err="1"/>
              <a:t>title,plotyy</a:t>
            </a:r>
            <a:r>
              <a:rPr lang="en-US" dirty="0"/>
              <a:t>; bi-,tri-multi-variate</a:t>
            </a:r>
          </a:p>
          <a:p>
            <a:r>
              <a:rPr lang="en-US" dirty="0"/>
              <a:t>    </a:t>
            </a:r>
            <a:r>
              <a:rPr lang="en-US" dirty="0" err="1"/>
              <a:t>txtData.label.treat</a:t>
            </a:r>
            <a:r>
              <a:rPr lang="en-US" dirty="0"/>
              <a:t>: header for legend</a:t>
            </a:r>
          </a:p>
          <a:p>
            <a:r>
              <a:rPr lang="en-US" dirty="0"/>
              <a:t> </a:t>
            </a:r>
            <a:r>
              <a:rPr lang="en-US" dirty="0" err="1"/>
              <a:t>grpplot</a:t>
            </a:r>
            <a:r>
              <a:rPr lang="en-US" dirty="0"/>
              <a:t> </a:t>
            </a:r>
          </a:p>
          <a:p>
            <a:r>
              <a:rPr lang="en-US" dirty="0"/>
              <a:t>    </a:t>
            </a:r>
            <a:r>
              <a:rPr lang="en-US" dirty="0" err="1"/>
              <a:t>txtData.label.set</a:t>
            </a:r>
            <a:r>
              <a:rPr lang="en-US" dirty="0"/>
              <a:t>: header for legend; legend items as 3</a:t>
            </a:r>
            <a:r>
              <a:rPr lang="en-US" baseline="30000" dirty="0"/>
              <a:t>rd</a:t>
            </a:r>
            <a:r>
              <a:rPr lang="en-US" dirty="0"/>
              <a:t> element of label</a:t>
            </a:r>
          </a:p>
          <a:p>
            <a:r>
              <a:rPr lang="en-US" dirty="0"/>
              <a:t> </a:t>
            </a:r>
            <a:r>
              <a:rPr lang="en-US" dirty="0" err="1"/>
              <a:t>DEBtool_M</a:t>
            </a:r>
            <a:r>
              <a:rPr lang="en-US" dirty="0"/>
              <a:t>/lib/</a:t>
            </a:r>
            <a:r>
              <a:rPr lang="en-US" dirty="0" err="1"/>
              <a:t>misc</a:t>
            </a:r>
            <a:r>
              <a:rPr lang="en-US" dirty="0"/>
              <a:t>/rotate3D using animated </a:t>
            </a:r>
            <a:r>
              <a:rPr lang="en-US" dirty="0" err="1"/>
              <a:t>png</a:t>
            </a:r>
            <a:r>
              <a:rPr lang="en-US" dirty="0"/>
              <a:t> assembler apngas6</a:t>
            </a:r>
          </a:p>
          <a:p>
            <a:endParaRPr lang="en-US" dirty="0"/>
          </a:p>
          <a:p>
            <a:r>
              <a:rPr lang="en-US" dirty="0" err="1"/>
              <a:t>AmPtool</a:t>
            </a:r>
            <a:r>
              <a:rPr lang="en-US" dirty="0"/>
              <a:t>/</a:t>
            </a:r>
            <a:r>
              <a:rPr lang="en-US" dirty="0" err="1"/>
              <a:t>list_taxa</a:t>
            </a:r>
            <a:r>
              <a:rPr lang="en-US" dirty="0"/>
              <a:t>(taxon,3,10): genera (level 3) of taxon with &gt;9 species</a:t>
            </a:r>
          </a:p>
          <a:p>
            <a:r>
              <a:rPr lang="en-US" dirty="0" err="1"/>
              <a:t>weights.psd.k_J</a:t>
            </a:r>
            <a:r>
              <a:rPr lang="en-US" dirty="0"/>
              <a:t>=0; </a:t>
            </a:r>
            <a:r>
              <a:rPr lang="en-US" err="1"/>
              <a:t>weights</a:t>
            </a:r>
            <a:r>
              <a:rPr lang="en-US"/>
              <a:t>.psd.k</a:t>
            </a:r>
            <a:r>
              <a:rPr lang="en-US" dirty="0"/>
              <a:t>=0.1; use when [</a:t>
            </a:r>
            <a:r>
              <a:rPr lang="en-US" dirty="0" err="1"/>
              <a:t>p_M</a:t>
            </a:r>
            <a:r>
              <a:rPr lang="en-US" dirty="0"/>
              <a:t>] &lt; 18 J/d.cm^3</a:t>
            </a:r>
          </a:p>
          <a:p>
            <a:r>
              <a:rPr lang="en-US" dirty="0"/>
              <a:t>COLLECTION/links &amp; </a:t>
            </a:r>
            <a:r>
              <a:rPr lang="en-US" dirty="0" err="1"/>
              <a:t>ecoCodes</a:t>
            </a:r>
            <a:r>
              <a:rPr lang="en-US" dirty="0"/>
              <a:t> pages on </a:t>
            </a:r>
            <a:r>
              <a:rPr lang="en-US" dirty="0" err="1"/>
              <a:t>AmP</a:t>
            </a:r>
            <a:r>
              <a:rPr lang="en-US" dirty="0"/>
              <a:t>-site: click on col-headers</a:t>
            </a:r>
          </a:p>
          <a:p>
            <a:r>
              <a:rPr lang="en-US" dirty="0"/>
              <a:t>CONTEXT/taxa: click on pictures to </a:t>
            </a:r>
            <a:r>
              <a:rPr lang="en-US" dirty="0" err="1"/>
              <a:t>goto</a:t>
            </a:r>
            <a:r>
              <a:rPr lang="en-US" dirty="0"/>
              <a:t> tree and again to reload if necessary</a:t>
            </a:r>
          </a:p>
          <a:p>
            <a:r>
              <a:rPr lang="en-US" dirty="0"/>
              <a:t>run-file: specify global </a:t>
            </a:r>
            <a:r>
              <a:rPr lang="en-US" dirty="0" err="1"/>
              <a:t>refPets</a:t>
            </a:r>
            <a:r>
              <a:rPr lang="en-US" dirty="0"/>
              <a:t> for comparison-species when </a:t>
            </a:r>
            <a:r>
              <a:rPr lang="en-US" dirty="0" err="1"/>
              <a:t>results_output</a:t>
            </a:r>
            <a:r>
              <a:rPr lang="en-US" dirty="0"/>
              <a:t> &gt;4</a:t>
            </a:r>
          </a:p>
          <a:p>
            <a:r>
              <a:rPr lang="en-US" dirty="0"/>
              <a:t>multispecies: auto-generate </a:t>
            </a:r>
            <a:r>
              <a:rPr lang="en-US" dirty="0" err="1"/>
              <a:t>pars_init</a:t>
            </a:r>
            <a:r>
              <a:rPr lang="en-US" dirty="0"/>
              <a:t> file</a:t>
            </a:r>
          </a:p>
          <a:p>
            <a:r>
              <a:rPr lang="en-US" dirty="0" err="1"/>
              <a:t>AmPtool</a:t>
            </a:r>
            <a:r>
              <a:rPr lang="en-US" dirty="0"/>
              <a:t>/curation/</a:t>
            </a:r>
            <a:r>
              <a:rPr lang="en-US" dirty="0" err="1"/>
              <a:t>cdEntry</a:t>
            </a:r>
            <a:r>
              <a:rPr lang="en-US" dirty="0"/>
              <a:t> to cd and load source-files in </a:t>
            </a:r>
            <a:r>
              <a:rPr lang="en-US" dirty="0" err="1"/>
              <a:t>Matlab</a:t>
            </a:r>
            <a:r>
              <a:rPr lang="en-US" dirty="0"/>
              <a:t> editor </a:t>
            </a:r>
          </a:p>
          <a:p>
            <a:r>
              <a:rPr lang="en-US" dirty="0" err="1"/>
              <a:t>DEBtool</a:t>
            </a:r>
            <a:r>
              <a:rPr lang="en-US" dirty="0"/>
              <a:t>/animal/</a:t>
            </a:r>
            <a:r>
              <a:rPr lang="en-US" dirty="0" err="1"/>
              <a:t>get_tp</a:t>
            </a:r>
            <a:r>
              <a:rPr lang="en-US" dirty="0"/>
              <a:t>, </a:t>
            </a:r>
            <a:r>
              <a:rPr lang="en-US" dirty="0" err="1"/>
              <a:t>get_tj</a:t>
            </a:r>
            <a:r>
              <a:rPr lang="en-US" dirty="0"/>
              <a:t> for L(t) with variable f(t)</a:t>
            </a:r>
          </a:p>
          <a:p>
            <a:r>
              <a:rPr lang="en-US" dirty="0" err="1"/>
              <a:t>AmPtool</a:t>
            </a:r>
            <a:r>
              <a:rPr lang="en-US" dirty="0"/>
              <a:t>/trajectories/</a:t>
            </a:r>
            <a:r>
              <a:rPr lang="en-US" dirty="0" err="1"/>
              <a:t>simu_my_pet</a:t>
            </a:r>
            <a:r>
              <a:rPr lang="en-US" dirty="0"/>
              <a:t>: Dina</a:t>
            </a:r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111572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</Words>
  <Application>Microsoft Office PowerPoint</Application>
  <PresentationFormat>Widescreen</PresentationFormat>
  <Paragraphs>58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PowerPoint Presentation</vt:lpstr>
      <vt:lpstr>DEB2025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Bas Kooijman</dc:creator>
  <cp:lastModifiedBy>Bas Kooijman</cp:lastModifiedBy>
  <cp:revision>15</cp:revision>
  <dcterms:created xsi:type="dcterms:W3CDTF">2024-10-18T14:51:03Z</dcterms:created>
  <dcterms:modified xsi:type="dcterms:W3CDTF">2025-02-04T06:46:06Z</dcterms:modified>
</cp:coreProperties>
</file>